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Noto Sans CJK KR Medium"/>
      <p:bold r:id="rId35"/>
    </p:embeddedFont>
    <p:embeddedFont>
      <p:font typeface="Noto Sans CJK KR Bold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1.fntdata" Type="http://schemas.openxmlformats.org/officeDocument/2006/relationships/font"/><Relationship Id="rId36" Target="fonts/font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2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8100" y="0"/>
            <a:ext cx="183007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5600" y="3568700"/>
            <a:ext cx="152527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Object + Function + Operation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25600" y="5105400"/>
            <a:ext cx="152527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전등의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밝기를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+ 10%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0" y="1104900"/>
            <a:ext cx="8394700" cy="807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77500" y="4622800"/>
            <a:ext cx="1041400" cy="104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45400" y="3911600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5600" y="3568700"/>
            <a:ext cx="152527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Object + Function + Operation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25600" y="5105400"/>
            <a:ext cx="152527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전등의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밝기를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+ 10%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81100" y="6273800"/>
            <a:ext cx="152527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가습기를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꺼줘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+ 10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시에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0" y="1104900"/>
            <a:ext cx="8394700" cy="807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77500" y="4622800"/>
            <a:ext cx="1041400" cy="1041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645400" y="3911600"/>
            <a:ext cx="914400" cy="914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636000" y="4800600"/>
            <a:ext cx="1041400" cy="1041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470900" y="2692400"/>
            <a:ext cx="1041400" cy="1041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25600" y="3568700"/>
            <a:ext cx="152527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Object + Function + Operation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2400" y="5067300"/>
            <a:ext cx="152527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1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번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전등의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밝기를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+ 10%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41500" y="6324600"/>
            <a:ext cx="152527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가습기를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꺼줘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+ 10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시에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11300" y="7569200"/>
            <a:ext cx="152527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2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번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전등의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</a:t>
            </a:r>
            <a:r>
              <a:rPr lang="ko-KR" sz="7300" b="false" i="false" u="none" strike="noStrike">
                <a:solidFill>
                  <a:srgbClr val="000000"/>
                </a:solidFill>
                <a:ea typeface="Noto Sans CJK KR Bold"/>
              </a:rPr>
              <a:t>밝기를</a:t>
            </a: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 + 10%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1900" y="4292600"/>
            <a:ext cx="153035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9000" b="false" i="false" u="none" strike="noStrike">
                <a:solidFill>
                  <a:srgbClr val="000000"/>
                </a:solidFill>
                <a:latin typeface="Noto Sans CJK KR Bold"/>
              </a:rPr>
              <a:t>Object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4457700" y="6159500"/>
            <a:ext cx="93853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5100" b="false" i="false" u="none" strike="noStrike">
                <a:solidFill>
                  <a:srgbClr val="000000"/>
                </a:solidFill>
                <a:ea typeface="Noto Sans CJK KR Bold"/>
              </a:rPr>
              <a:t>특정하는</a:t>
            </a:r>
            <a:r>
              <a:rPr lang="en-US" sz="51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5100" b="false" i="false" u="none" strike="noStrike">
                <a:solidFill>
                  <a:srgbClr val="000000"/>
                </a:solidFill>
                <a:ea typeface="Noto Sans CJK KR Bold"/>
              </a:rPr>
              <a:t>주체</a:t>
            </a:r>
            <a:r>
              <a:rPr lang="en-US" sz="5100" b="false" i="false" u="none" strike="noStrike">
                <a:solidFill>
                  <a:srgbClr val="000000"/>
                </a:solidFill>
                <a:latin typeface="Noto Sans CJK KR Bold"/>
              </a:rPr>
              <a:t>, </a:t>
            </a:r>
            <a:r>
              <a:rPr lang="ko-KR" sz="5100" b="false" i="false" u="none" strike="noStrike">
                <a:solidFill>
                  <a:srgbClr val="000000"/>
                </a:solidFill>
                <a:ea typeface="Noto Sans CJK KR Bold"/>
              </a:rPr>
              <a:t>특정</a:t>
            </a:r>
            <a:r>
              <a:rPr lang="en-US" sz="51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5100" b="false" i="false" u="none" strike="noStrike">
                <a:solidFill>
                  <a:srgbClr val="000000"/>
                </a:solidFill>
                <a:ea typeface="Noto Sans CJK KR Bold"/>
              </a:rPr>
              <a:t>당하는</a:t>
            </a:r>
            <a:r>
              <a:rPr lang="en-US" sz="5100" b="false" i="false" u="none" strike="noStrike">
                <a:solidFill>
                  <a:srgbClr val="000000"/>
                </a:solidFill>
                <a:latin typeface="Noto Sans CJK KR Bold"/>
              </a:rPr>
              <a:t> </a:t>
            </a:r>
            <a:r>
              <a:rPr lang="ko-KR" sz="5100" b="false" i="false" u="none" strike="noStrike">
                <a:solidFill>
                  <a:srgbClr val="000000"/>
                </a:solidFill>
                <a:ea typeface="Noto Sans CJK KR Bold"/>
              </a:rPr>
              <a:t>객체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16100" y="2895600"/>
            <a:ext cx="14655800" cy="5727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84200" y="927100"/>
            <a:ext cx="78994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000000"/>
                </a:solidFill>
                <a:latin typeface="Noto Sans CJK KR Bold"/>
              </a:rPr>
              <a:t>Gesture recognition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540500" y="2108200"/>
            <a:ext cx="5207000" cy="6057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187700" y="2184400"/>
            <a:ext cx="11912600" cy="5930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1333500"/>
            <a:ext cx="18288000" cy="76073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2895600"/>
            <a:ext cx="6172200" cy="44831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2019300"/>
            <a:ext cx="6172200" cy="58928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6172200" y="127000"/>
            <a:ext cx="5359400" cy="10020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1658600" y="241300"/>
            <a:ext cx="4635500" cy="45085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620500" y="5524500"/>
            <a:ext cx="6438900" cy="4089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813300" y="1879600"/>
            <a:ext cx="9639300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28800" y="4470400"/>
            <a:ext cx="15252700" cy="1295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7300" b="false" i="false" u="none" strike="noStrike">
                <a:solidFill>
                  <a:srgbClr val="000000"/>
                </a:solidFill>
                <a:latin typeface="Noto Sans CJK KR Bold"/>
              </a:rPr>
              <a:t>Function + Operation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6057900" y="2730500"/>
            <a:ext cx="6172200" cy="482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52600" y="3098800"/>
            <a:ext cx="34925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25100" y="3175000"/>
            <a:ext cx="25019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53200" y="3314700"/>
            <a:ext cx="2590800" cy="2235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184400" y="6769100"/>
            <a:ext cx="2616200" cy="2247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995400" y="3530600"/>
            <a:ext cx="1739900" cy="22352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23900" y="1270000"/>
            <a:ext cx="5613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>
                <a:solidFill>
                  <a:srgbClr val="000000"/>
                </a:solidFill>
                <a:latin typeface="Noto Sans CJK KR Bold"/>
              </a:rPr>
              <a:t>Camera Anchor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52600" y="3098800"/>
            <a:ext cx="34925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25100" y="3175000"/>
            <a:ext cx="25019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53200" y="3314700"/>
            <a:ext cx="2590800" cy="2235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95400" y="3530600"/>
            <a:ext cx="1739900" cy="223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635500" y="6388100"/>
            <a:ext cx="2679700" cy="26797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0833100" y="6565900"/>
            <a:ext cx="2476500" cy="24765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723900" y="1270000"/>
            <a:ext cx="5613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>
                <a:solidFill>
                  <a:srgbClr val="000000"/>
                </a:solidFill>
                <a:latin typeface="Noto Sans CJK KR Bold"/>
              </a:rPr>
              <a:t>Speaker Anchor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752600" y="3098800"/>
            <a:ext cx="3492500" cy="265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325100" y="3175000"/>
            <a:ext cx="2501900" cy="25019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6553200" y="3314700"/>
            <a:ext cx="2590800" cy="22352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3995400" y="3530600"/>
            <a:ext cx="1739900" cy="223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594600" y="7200900"/>
            <a:ext cx="3086100" cy="17399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723900" y="1270000"/>
            <a:ext cx="5613400" cy="914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5100" b="false" i="false" u="none" strike="noStrike">
                <a:solidFill>
                  <a:srgbClr val="000000"/>
                </a:solidFill>
                <a:latin typeface="Noto Sans CJK KR Bold"/>
              </a:rPr>
              <a:t>Tag(Object)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49400" y="482600"/>
            <a:ext cx="6743700" cy="9004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134600" y="482600"/>
            <a:ext cx="6781800" cy="9042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15200" y="3759200"/>
            <a:ext cx="3644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FFFFFF"/>
                </a:solidFill>
                <a:latin typeface="Noto Sans CJK KR Bold"/>
              </a:rPr>
              <a:t>PROJECT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70600" y="4292600"/>
            <a:ext cx="614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2000" b="false" i="false" u="none" strike="noStrike">
                <a:solidFill>
                  <a:srgbClr val="FFFFFF"/>
                </a:solidFill>
                <a:latin typeface="Noto Sans CJK KR Bold"/>
              </a:rPr>
              <a:t>MALIBU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87200" y="2882900"/>
            <a:ext cx="4673600" cy="4013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grpSp>
        <p:nvGrpSpPr>
          <p:cNvPr name="Group 4" id="4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841500"/>
            <a:ext cx="1549400" cy="1549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2133600"/>
            <a:ext cx="965200" cy="965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0" y="2273300"/>
            <a:ext cx="4622800" cy="6858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13100" y="2413000"/>
            <a:ext cx="927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올려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37500" y="3454400"/>
            <a:ext cx="1549400" cy="1549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21000" y="3898900"/>
            <a:ext cx="4622800" cy="6858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4838700" y="4025900"/>
            <a:ext cx="2578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(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돋보기를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올린다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.)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93100" y="3810000"/>
            <a:ext cx="850900" cy="85090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4" id="1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5092700"/>
            <a:ext cx="1549400" cy="15494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5397500"/>
            <a:ext cx="965200" cy="9652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0" y="5524500"/>
            <a:ext cx="4622800" cy="6858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3213100" y="5664200"/>
            <a:ext cx="38227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거기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말고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,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여기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 (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가리키며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)</a:t>
            </a: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21000" y="7327900"/>
            <a:ext cx="4622800" cy="685800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3467100" y="7467600"/>
            <a:ext cx="39370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(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돋보기의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위치를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수정한다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.)</a:t>
            </a:r>
          </a:p>
        </p:txBody>
      </p:sp>
      <p:grpSp>
        <p:nvGrpSpPr>
          <p:cNvPr name="Group 20" id="20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37500" y="6896100"/>
            <a:ext cx="1549400" cy="1549400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93100" y="7251700"/>
            <a:ext cx="850900" cy="850900"/>
          </a:xfrm>
          <a:prstGeom prst="rect">
            <a:avLst/>
          </a:prstGeom>
        </p:spPr>
      </p:pic>
      <p:grpSp>
        <p:nvGrpSpPr>
          <p:cNvPr name="Group 23" id="2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4" id="2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49300" y="2260600"/>
            <a:ext cx="1549400" cy="15494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41400" y="2552700"/>
            <a:ext cx="965200" cy="965200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7" id="2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86100" y="6096000"/>
            <a:ext cx="1549400" cy="15494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41700" y="6451600"/>
            <a:ext cx="850900" cy="8509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12500" y="6096000"/>
            <a:ext cx="1549400" cy="15494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55400" y="6400800"/>
            <a:ext cx="8636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887200" y="2882900"/>
            <a:ext cx="4673600" cy="40132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1841500"/>
            <a:ext cx="1549400" cy="1549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2133600"/>
            <a:ext cx="965200" cy="9652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0" y="2273300"/>
            <a:ext cx="4622800" cy="685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238500" y="2387600"/>
            <a:ext cx="39878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자비스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, 1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번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로봇팔을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 x:100,y:120 z:30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좌표로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이동시켜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37500" y="3454400"/>
            <a:ext cx="1549400" cy="1549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21000" y="3898900"/>
            <a:ext cx="4622800" cy="6858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4838700" y="4025900"/>
            <a:ext cx="25781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(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돋보기를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올린다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.)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93100" y="3810000"/>
            <a:ext cx="850900" cy="85090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65200" y="5092700"/>
            <a:ext cx="1549400" cy="15494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257300" y="5397500"/>
            <a:ext cx="965200" cy="9652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921000" y="5524500"/>
            <a:ext cx="4622800" cy="6858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3225800" y="5651500"/>
            <a:ext cx="4013200" cy="4953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자비스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, 1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번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로봇팔을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 x:100,y:180 z:45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좌표로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1500" b="false" i="false" u="none" strike="noStrike">
                <a:solidFill>
                  <a:srgbClr val="000000"/>
                </a:solidFill>
                <a:ea typeface="Noto Sans CJK KR Medium"/>
              </a:rPr>
              <a:t>이동시켜</a:t>
            </a:r>
            <a:r>
              <a:rPr lang="en-US" sz="1500" b="false" i="false" u="none" strike="noStrike">
                <a:solidFill>
                  <a:srgbClr val="000000"/>
                </a:solidFill>
                <a:latin typeface="Noto Sans CJK KR Medium"/>
              </a:rPr>
              <a:t> </a:t>
            </a:r>
          </a:p>
        </p:txBody>
      </p:sp>
      <p:pic>
        <p:nvPicPr>
          <p:cNvPr name="Picture 17" id="1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921000" y="7327900"/>
            <a:ext cx="4622800" cy="6858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3467100" y="7467600"/>
            <a:ext cx="3937000" cy="4445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(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돋보기의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위치를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 </a:t>
            </a:r>
            <a:r>
              <a:rPr lang="ko-KR" sz="2500" b="false" i="false" u="none" strike="noStrike">
                <a:solidFill>
                  <a:srgbClr val="000000"/>
                </a:solidFill>
                <a:ea typeface="Noto Sans CJK KR Medium"/>
              </a:rPr>
              <a:t>수정한다</a:t>
            </a:r>
            <a:r>
              <a:rPr lang="en-US" sz="2500" b="false" i="false" u="none" strike="noStrike">
                <a:solidFill>
                  <a:srgbClr val="000000"/>
                </a:solidFill>
                <a:latin typeface="Noto Sans CJK KR Medium"/>
              </a:rPr>
              <a:t>.)</a:t>
            </a:r>
          </a:p>
        </p:txBody>
      </p:sp>
      <p:grpSp>
        <p:nvGrpSpPr>
          <p:cNvPr name="Group 19" id="19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37500" y="6896100"/>
            <a:ext cx="1549400" cy="1549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8293100" y="7251700"/>
            <a:ext cx="850900" cy="850900"/>
          </a:xfrm>
          <a:prstGeom prst="rect">
            <a:avLst/>
          </a:prstGeom>
        </p:spPr>
      </p:pic>
      <p:grpSp>
        <p:nvGrpSpPr>
          <p:cNvPr name="Group 22" id="22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3" id="2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449300" y="2260600"/>
            <a:ext cx="1549400" cy="1549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3741400" y="2552700"/>
            <a:ext cx="965200" cy="965200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>
            <a:off x="2147483647" y="2147483647"/>
            <a:ext cx="2147483647" cy="2147483647"/>
          </a:xfrm>
        </p:grpSpPr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5786100" y="6096000"/>
            <a:ext cx="1549400" cy="1549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16141700" y="6451600"/>
            <a:ext cx="850900" cy="8509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112500" y="6096000"/>
            <a:ext cx="1549400" cy="15494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11455400" y="6400800"/>
            <a:ext cx="863600" cy="86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168400" y="2514600"/>
            <a:ext cx="159512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-1905000"/>
            <a:ext cx="18288000" cy="1219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15200" y="3759200"/>
            <a:ext cx="3644900" cy="1066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6000" b="false" i="false" u="none" strike="noStrike">
                <a:solidFill>
                  <a:srgbClr val="FFFFFF"/>
                </a:solidFill>
                <a:latin typeface="Noto Sans CJK KR Bold"/>
              </a:rPr>
              <a:t>PROJECT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70600" y="4292600"/>
            <a:ext cx="6146800" cy="2133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12000" b="false" i="false" u="none" strike="noStrike">
                <a:solidFill>
                  <a:srgbClr val="FFFFFF"/>
                </a:solidFill>
                <a:latin typeface="Noto Sans CJK KR Bold"/>
              </a:rPr>
              <a:t>MALIBU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8100" y="0"/>
            <a:ext cx="57912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53100" y="1193800"/>
            <a:ext cx="12534900" cy="7886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953000" y="1104900"/>
            <a:ext cx="8394700" cy="80772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477500" y="4622800"/>
            <a:ext cx="1041400" cy="1041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